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4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92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6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4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95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41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68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2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55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62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6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F4C384-4590-4A27-93F7-0BEF12BF5752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FF6D226-F7ED-43E7-94B4-46A52BCDFE8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60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в области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научного педагогического исследования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культуре 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спорту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59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Л.Г.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Антиненко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 объектом в философии принято называть часть объективной реальности, которая на важном этапе становится предметом практической и теоретической деятельности гения или потенциального существа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(субъекта).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познания считают зафиксированные в опыте и включенные в процесс практической деятельности человека стороны, свойства и отношения объекта, исследуемые с определенной целью в данных условиях и обстоятельствах.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мере развития знаний об объекте открываются новые его стороны, которые становятся предметом познания. Таким образом, предмет является более узким понятием, чем объект.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объектом исследования в теории физического воспитания может быть процесс обучения физическим упражнениям в целом, а предметом могут быть только методы или отдельный метод обучения, и т.д. Следует помнить, что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объекта и предмета исследования относительны.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объект исследования должен быть взят не бесконечно широко, а таким образом, чтобы это действительно был круг объективной реальности, следующий за предметом исследования, как бы окружающий его. Этот круг должен включать в себя предмет исследования в качестве важнейшего звена системы представляющей важный элемент, функционирующий в зависимости от изменений самой системы и связанный со всеми ее составляющими.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определение объекта исследования – это не формальная акция, а важнейший этап определения области, в которой исследование будет проводиться.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Назвав объект, исследователь берет на себя обязательство работать в определенном круге проблем, используя все известные в этой области способы решения зависимости, характеризующие проблему. Выбор объекта, предмета исследования становится исходной позицией для разработки гипотетической модели достижения цели проводимого исследования, а, следовательно, определяет и конечный результат исследования.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важнейшим этапом любого научного исследования является определение проблемы исследования. Она может совпадать с предметом исследования. Предмет – это элемент объекта и может быть взят в качестве проблемы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следования, но, в то же время, проблема может иметь и свою специфику, она может являться характеристикой некоторого существующего противоречия между предметом исследования и объективной реальностью или практикой, существующей на данном этапе функционирования объекта исследования.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4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исследования, в конечном счете, всегда связана с совершенствованием предмета исследования или с разработкой системы мер, направленных на повышение эффективности и качества функционирования предмета исследования в практике работы или в развитии теории о предмете.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проблема является, с одной стороны, как бы уточнением предмета исследования, с другой стороны – характеристикой цели исследования.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если проблемой исследования является имеющееся положение вещей (например, проблема повышения эффективности обучения по физическому воспитанию), то целью исследования будет повышение эффективности обучения по физическому воспитанию в результате тех выводов, рекомендаций, предложений, которые будут выработаны в ходе исследования, так как цель исследования – это то, к чему должен прийти исследователь в результате исследования. Ю.К.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Бабанский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этому поводу пишет: «Практически проблема исследования перерастает в цель исследования, которую поставил перед собой исследователь в процессе разрешения возникшей проблемы – поиска, т.е. цель исследования состоит в том, чтобы разрешить какую-то проблему».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Разрабатывая систему целей исследования в области педагогики, Ю.К.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Бабанский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 следующую их иерархию: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обоснование новой или предлагаемой системы мер по совершенствованию предмета исследования;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обоснование новой или предлагаемой педагогической закономерности в области физической культуры и спорта;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выявление комплекса необходимых учебных, воспитательных, психологических условий успешного решения педагогических задач сегодняшнего дня в сфере физического воспитания;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отбор оптимального объема, сложности физических упражнений для содержания обучения и воспитания;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обоснование новых методов обучения, форм средств обучения и воспитания;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разработка методологических методов педагогических исследований в области физической культуры и спорта.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перечне целей охвачены все основные компоненты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воспитательного процесса по физическому воспитанию, но в самых общих формулировках, что предполагает постановку более общих и более частных целей исследования в области дидактики.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2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3139"/>
            <a:ext cx="12192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Проблема, прежде всего, должна быть актуальной и соответствовать социальному заказу общества. Это значит, что при определении проблемы, как и предмета, и цели надо учитывать требования общества к процессу физического совершенствования в самых общих чертах. К таким проблемам могут быть отнесены разработки проектирования нового содержания, форм, средств и методов обучения по физической культуре и спорту.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также значение исследований, связанных с решением задач, систематизацией знаний или обобщением передового педагогического опыта. К таким исследованиям могут быть отнесены классификация, обобщение методов средств обучения, передового педагогического опыта в области использования новых педагогических технологий по физическому воспитанию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Научная проблема, предмет и цель исследования должны удовлетворять требованиям научной новизны исследования.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Лауреат Нобелевской премии известный физик Дж. Томсон пишет по этому поводу: «Самый главный фактор, определяющий успех исследования, – искать в правильном направлении. В любой момент, в любом научном вопросе существует несколько точек роста, несколько почек, которые вот-вот раскроются. Именно там и надо работать, и искусство состоит в том, чтобы распознать эти точки роста…».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заметить, что теория физического воспитания в этом отношении – наиболее благодатный участок научного знания, так как сама наука находится на стыке двух наук, педагогики и экономики, что само по себе создает наглядный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для проведения исследования как в той, так и в другой области.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 важными исследованиями являются те из них, которые связаны с разработкой проблем методологического плана, с разработкой теории целостного учебно-воспитательного процесса, создающего систему единства учебной и воспитательной работы по формированию личностных качеств обучаемого в процессе занятий физической культурой и спортом.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педагогических исследований поэтому тем выше, чем в большей мере в них связаны теоретические достижения с обоснованием системы практических мер, реализация которых повысит эффективность решения актуальных проблем современной системы физического воспитания.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9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формулировке основных понятий научного исследования в области физической культуры и спорта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понятиями, употребляемыми в методологии, организации и проведении научных исследований, являются объект, предмет, проблема и цель исследования. Эти понятия имеют определенный ранжир и взаимосвязь. Правильность определения каждого из них оказывает существенное влияние на формирование целостной системы будущего исследования, ограничивает круг вопросов, которые будут в нем рассматриваться, организует исследование в нужном направлении. При этом каждое последующее определение как бы вытекает из другого, объясняя и анализируя его. Так, предмет, определенный объектом исследования, является, в свою очередь, важнейшим определителем проблемы. Проблема совпадает или включает в себя цель исследования. Целью любого научного исследования является решение определенной проблемы.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предметом исследования проблема исследования может быть следующей: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совершенствование содержания, форм и методов воспитательной работы в процессе занятий физической культурой и спортом;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осуществление связи теории с практикой физического воспитания;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повышение качества обучения в образовательных учреждениях и т. д.;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повышение эффективности обучения по физическому воспитанию путем применения новых средств обучения;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познавательной активности обучающихся в процессе занятий спортом;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совершенствование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внутрипредметных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связей в процессе обучения и т.д.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 цель исследования подразделяется на ряд более конкретных задач. Задачи исследования ставятся на основе анализа проблемы и оценки состояния и уровня решения проблемы в современных условиях. Задача исследования, по определению С.А.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Шапоринского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– это «цель, опосредованная условиями ее достижения». В задачах исследования должен быть виден анализ «сущего», без которого невозможно перейти к проектированию «должного». Значит, задачи исследования могут быть поставлены лишь в результате изучения теории и практики проблемы исследования, чтобы исследование не было направлено на открытие известного. В задачах как бы осуществляется логический переход от известного к неизвестному, к тому, что будет открыто в результате исследования, т.е. определяется структура, характеризующая способы достижения цели, поставленной исследователем.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79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исследования определяет единство компонентов, т.е. основных характеристик и связей этих компонентов. Постановка задач – это определение тех шагов или этапов, последовательное выполнение которых в процессе работы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привести исследователя к выполнению поставленной цели исследования.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Известна мысль о том, что задачи возникают тогда, когда складываются условия для их решения. В зависимости от выбранной проблемы задачи исследования могут быть направлены на: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решение определенных теоретических вопросов;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экспериментальное изучение практики решения избранной проблемы;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обоснование необходимой системы мер по дальнейшему совершенствованию теории и (или) практики физического воспитания;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экспериментальную проверку предложенной системы мер с точки зрения соответствия их критериям оптимальности, т.е. достижения максимально возможных в соответствующих условиях результатов решениях этой задачи при определенных затратах времени и усилий;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разработку методических рекомендаций для тех, кто будет использовать результаты исследования на практике.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если работа посвящена вопросам, которые непосредственно связаны с методикой обучения, то рекомендации обращены к методистам, и т.д.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 должны быть соизмеримы по своей значимости и весомости. Надо учитывать, что цели и задачи исследования – понятия относительные. Задача одного исследования может выступить в качестве цели в другом из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и, в этом случае, рассматриваться в качестве более мелких задач.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Важнейшим этапом научного исследования является разработка гипотезы или научного предположения о реализации цели исследования. В гипотезе цель должна найти свое отражение, но, в отличие от нее, еще и включить в себя те связи и те отношения, которые существуют между основными, подлежащими изучению объектами или явлениями, а также указание конкретных мер и условий реализации этих связей в научной или практической деятельности исследователя.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95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должна быть сформулирована кратко, но в ней должны содержаться три основных компонента: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определенная посылка, т.е. исходные данные научного рассуждения;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движение или взаимозависимость понятий;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предполагаемый результат как реализация цели исследования. Например: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исходя из того что …;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условии того-то и того-то;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мы считаем, что… или…;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только в случае, если … 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должна отвечать следующим требованиям: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отражены основные понятия проблемы исследования;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раскрыто содержание характеристики связей и отношений между основными фактами и явлениями в области, в которой ведется исследование;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определены противоречия с существующим положением вещей в настоящее время, т.е. в гипотезе должна найти отражение проблема исследования, определена новизна, характеризующая данное исследование.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определению Ю.К.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Бабанского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возможны два типа научных гипотез.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тип – описательные гипотезы, в которых описываются причины и возможные следствия развития того или иного явления или отношений между ними.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тип – объяснительные, в которых дается объяснение возможным следствиям из определения причин, они также характеризуют условия, при которых эти следствия обязательно последуют, т.е. объясняется, в силу каких факторов и условий возможно данное следствие.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Описательные гипотезы не включают в себя предвидения, а как бы констатируют факт, опираясь на который теория может объяснять явления или противоречия.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3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Объяснительные гипотезы уже обладают фактором предвидения, так как на основе установления взаимоотношений выводят закономерности, позволяющие делать прогнозы, говоря более конкретно, в описательной гипотезе может быть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предположение о том, что, например, один из способов, методов обучения будет, в данном случае, более эффективен, чем другой, при соблюдении таких-то условий. Однако при этом часто не дается объяснение явления, а просто предполагается, что эксперимент докажет его большую эффективность. Объяснительная гипотеза – более высокая ступень научного поиска, в ней исследователь берется дать объяснение гипотетической закономерности, которая дает большую эффективность, и организует не только проверку результатов, но и самого функционирования этой закономерности как обязательного в силу таких-то причин.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случае исследователь должен не только показать, что предложенная им система не только лучше другой, но и почему она лучше, должны быть выработаны критерии оценки и способы использования, позволяющие предполагать, как эта система будет работать и в других соотношениях.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в методологии научного исследования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определенная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взаимозависимость при формулировке основных понятий.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77241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2034</Words>
  <Application>Microsoft Office PowerPoint</Application>
  <PresentationFormat>Широкоэкранный</PresentationFormat>
  <Paragraphs>82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Times New Roman</vt:lpstr>
      <vt:lpstr>Ретро</vt:lpstr>
      <vt:lpstr>Основные понятия в области научного педагогического исследования по физической культуре и спорту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в области научного педагогического исследования по физической культуре и спорту </dc:title>
  <dc:creator>usewr</dc:creator>
  <cp:lastModifiedBy>usewr</cp:lastModifiedBy>
  <cp:revision>5</cp:revision>
  <dcterms:created xsi:type="dcterms:W3CDTF">2020-10-26T15:22:31Z</dcterms:created>
  <dcterms:modified xsi:type="dcterms:W3CDTF">2020-11-01T06:49:31Z</dcterms:modified>
</cp:coreProperties>
</file>